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2ABC3F-62D0-4974-81C4-641592FF5EB5}" type="datetimeFigureOut">
              <a:rPr lang="sk-SK" smtClean="0"/>
              <a:t>25. 2. 2012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543B6-6382-48D7-8D5D-781557C4F7D9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543B6-6382-48D7-8D5D-781557C4F7D9}" type="slidenum">
              <a:rPr lang="sk-SK" smtClean="0"/>
              <a:t>2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B3A2-58E7-4E65-A4A2-11C81A3E89F5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ADC9-6A23-4093-9997-42B757C11D6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B3A2-58E7-4E65-A4A2-11C81A3E89F5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ADC9-6A23-4093-9997-42B757C11D6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B3A2-58E7-4E65-A4A2-11C81A3E89F5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ADC9-6A23-4093-9997-42B757C11D6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B3A2-58E7-4E65-A4A2-11C81A3E89F5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ADC9-6A23-4093-9997-42B757C11D6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B3A2-58E7-4E65-A4A2-11C81A3E89F5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ADC9-6A23-4093-9997-42B757C11D6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B3A2-58E7-4E65-A4A2-11C81A3E89F5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ADC9-6A23-4093-9997-42B757C11D6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B3A2-58E7-4E65-A4A2-11C81A3E89F5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ADC9-6A23-4093-9997-42B757C11D6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B3A2-58E7-4E65-A4A2-11C81A3E89F5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ADC9-6A23-4093-9997-42B757C11D6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B3A2-58E7-4E65-A4A2-11C81A3E89F5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ADC9-6A23-4093-9997-42B757C11D6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B3A2-58E7-4E65-A4A2-11C81A3E89F5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ADC9-6A23-4093-9997-42B757C11D6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B3A2-58E7-4E65-A4A2-11C81A3E89F5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ADC9-6A23-4093-9997-42B757C11D6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3B3A2-58E7-4E65-A4A2-11C81A3E89F5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AADC9-6A23-4093-9997-42B757C11D6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Cu_RoKEYArg&amp;feature=relate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notes/l%C3%A1ska-je-logick%C3%A1-chyba/l%C3%A1ska-je-logick%C3%A1-chyba/18684907134247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Omyly v ekonomickom myslení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Nedodržanie predpokladu </a:t>
            </a: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“</a:t>
            </a:r>
            <a:r>
              <a:rPr lang="sk-SK" b="1" dirty="0" err="1" smtClean="0"/>
              <a:t>ceteris</a:t>
            </a:r>
            <a:r>
              <a:rPr lang="sk-SK" b="1" dirty="0" smtClean="0"/>
              <a:t> </a:t>
            </a:r>
            <a:r>
              <a:rPr lang="sk-SK" b="1" dirty="0" err="1" smtClean="0"/>
              <a:t>paribus</a:t>
            </a:r>
            <a:r>
              <a:rPr lang="sk-SK" b="1" dirty="0" smtClean="0"/>
              <a:t>” 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sk-SK" dirty="0" smtClean="0"/>
          </a:p>
          <a:p>
            <a:r>
              <a:rPr lang="sk-SK" dirty="0" smtClean="0"/>
              <a:t>ak </a:t>
            </a:r>
            <a:r>
              <a:rPr lang="sk-SK" dirty="0"/>
              <a:t>chceme skúmať vplyv </a:t>
            </a:r>
            <a:r>
              <a:rPr lang="sk-SK" dirty="0" smtClean="0"/>
              <a:t>jedného faktora, </a:t>
            </a:r>
            <a:r>
              <a:rPr lang="sk-SK" dirty="0"/>
              <a:t>musíme odhliadnuť od ostatných činiteľov, ktoré vplývajú na danú </a:t>
            </a:r>
            <a:r>
              <a:rPr lang="sk-SK" dirty="0" smtClean="0"/>
              <a:t>skutočnosť</a:t>
            </a:r>
          </a:p>
          <a:p>
            <a:r>
              <a:rPr lang="sk-SK" dirty="0" smtClean="0"/>
              <a:t>na </a:t>
            </a:r>
            <a:r>
              <a:rPr lang="sk-SK" dirty="0" smtClean="0"/>
              <a:t>ekonomický jav nikdy nepôsobí len ten jeden faktor, ktorý chceme skúmať, ale pri skúmaní jeho vplyvu musíme abstrahovať od vplyvu ostatných faktorov pôsobiacich na danú skutočnosť  </a:t>
            </a:r>
            <a:endParaRPr lang="sk-SK" dirty="0" smtClean="0"/>
          </a:p>
          <a:p>
            <a:r>
              <a:rPr lang="sk-SK" smtClean="0"/>
              <a:t>Napr.: Ak skúmame zmeny ceny áut na predaj množstva áut, budeme vychádzať z predpokladu, že ceny benzínu a dôchodky obyvateľstva sa nezmenili.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Omyl „post hoc (</a:t>
            </a:r>
            <a:r>
              <a:rPr lang="sk-SK" b="1" dirty="0"/>
              <a:t>ergo </a:t>
            </a:r>
            <a:r>
              <a:rPr lang="sk-SK" b="1" dirty="0" err="1"/>
              <a:t>propter</a:t>
            </a:r>
            <a:r>
              <a:rPr lang="sk-SK" b="1" dirty="0"/>
              <a:t> </a:t>
            </a:r>
            <a:r>
              <a:rPr lang="sk-SK" b="1" dirty="0" smtClean="0"/>
              <a:t>hoc)“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 tom, a teda preto</a:t>
            </a:r>
          </a:p>
          <a:p>
            <a:r>
              <a:rPr lang="sk-SK" dirty="0" smtClean="0"/>
              <a:t>mylné </a:t>
            </a:r>
            <a:r>
              <a:rPr lang="sk-SK" dirty="0"/>
              <a:t>vyvodzovanie príčinnej súvislosti </a:t>
            </a:r>
            <a:br>
              <a:rPr lang="sk-SK" dirty="0"/>
            </a:br>
            <a:r>
              <a:rPr lang="sk-SK" dirty="0" smtClean="0"/>
              <a:t>z </a:t>
            </a:r>
            <a:r>
              <a:rPr lang="sk-SK" dirty="0"/>
              <a:t>časovej </a:t>
            </a:r>
            <a:r>
              <a:rPr lang="sk-SK" dirty="0" smtClean="0"/>
              <a:t>následnosti</a:t>
            </a:r>
          </a:p>
          <a:p>
            <a:r>
              <a:rPr lang="sk-SK" dirty="0" smtClean="0"/>
              <a:t>ak </a:t>
            </a:r>
            <a:r>
              <a:rPr lang="sk-SK" dirty="0"/>
              <a:t>jav A predchádza javu B, neznamená to, že jav A vyvoláva jav </a:t>
            </a:r>
            <a:r>
              <a:rPr lang="sk-SK" dirty="0" smtClean="0"/>
              <a:t>B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Omyl </a:t>
            </a:r>
            <a:r>
              <a:rPr lang="sk-SK" b="1" dirty="0"/>
              <a:t>kompozície</a:t>
            </a:r>
            <a:r>
              <a:rPr lang="sk-SK" dirty="0"/>
              <a:t> 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 nesprávne usudzovanie z častí na celok a </a:t>
            </a:r>
            <a:r>
              <a:rPr lang="sk-SK" dirty="0" smtClean="0"/>
              <a:t>naopak</a:t>
            </a:r>
          </a:p>
          <a:p>
            <a:r>
              <a:rPr lang="sk-SK" dirty="0" smtClean="0"/>
              <a:t>nie </a:t>
            </a:r>
            <a:r>
              <a:rPr lang="sk-SK" dirty="0"/>
              <a:t>vždy to, čo platí a je dobré pre jednotlivú časť celku, je rovnako dobré a rovnako platí aj pre </a:t>
            </a:r>
            <a:r>
              <a:rPr lang="sk-SK" dirty="0" smtClean="0"/>
              <a:t>celok</a:t>
            </a:r>
          </a:p>
          <a:p>
            <a:r>
              <a:rPr lang="sk-SK" dirty="0" smtClean="0">
                <a:hlinkClick r:id="rId2"/>
              </a:rPr>
              <a:t>http://www.youtube.com/watch?v=Cu_RoKEYArg&amp;feature=related</a:t>
            </a:r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Láska je logická chyba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poviedka </a:t>
            </a:r>
            <a:r>
              <a:rPr lang="sk-SK" dirty="0" smtClean="0">
                <a:sym typeface="Wingdings" pitchFamily="2" charset="2"/>
              </a:rPr>
              <a:t></a:t>
            </a:r>
          </a:p>
          <a:p>
            <a:r>
              <a:rPr lang="sk-SK" dirty="0" smtClean="0">
                <a:hlinkClick r:id="rId2"/>
              </a:rPr>
              <a:t>http://www.facebook.com/notes/l%C3%A1ska-je-logick%C3%A1-chyba/l%C3%A1ska-je-logick%C3%A1-chyba/186849071342476</a:t>
            </a: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84</Words>
  <Application>Microsoft Office PowerPoint</Application>
  <PresentationFormat>Prezentácia na obrazovke (4:3)</PresentationFormat>
  <Paragraphs>18</Paragraphs>
  <Slides>5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Omyly v ekonomickom myslení</vt:lpstr>
      <vt:lpstr>Nedodržanie predpokladu  “ceteris paribus” </vt:lpstr>
      <vt:lpstr>Omyl „post hoc (ergo propter hoc)“</vt:lpstr>
      <vt:lpstr>Omyl kompozície </vt:lpstr>
      <vt:lpstr>Láska je logická chyba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Omyly v ekonomickom myslení</dc:title>
  <dc:creator>lenovo_ntb</dc:creator>
  <cp:lastModifiedBy>lenovo_ntb</cp:lastModifiedBy>
  <cp:revision>8</cp:revision>
  <dcterms:created xsi:type="dcterms:W3CDTF">2012-02-20T20:41:15Z</dcterms:created>
  <dcterms:modified xsi:type="dcterms:W3CDTF">2012-02-25T17:23:18Z</dcterms:modified>
</cp:coreProperties>
</file>