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FEA8-4FAB-4350-AAAC-21544B8975A8}" type="datetimeFigureOut">
              <a:rPr lang="sk-SK" smtClean="0"/>
              <a:pPr/>
              <a:t>27. 2. 2012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75C8-2439-40AE-93BC-E25E60B3A75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FEA8-4FAB-4350-AAAC-21544B8975A8}" type="datetimeFigureOut">
              <a:rPr lang="sk-SK" smtClean="0"/>
              <a:pPr/>
              <a:t>27. 2. 2012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75C8-2439-40AE-93BC-E25E60B3A75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FEA8-4FAB-4350-AAAC-21544B8975A8}" type="datetimeFigureOut">
              <a:rPr lang="sk-SK" smtClean="0"/>
              <a:pPr/>
              <a:t>27. 2. 2012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75C8-2439-40AE-93BC-E25E60B3A75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FEA8-4FAB-4350-AAAC-21544B8975A8}" type="datetimeFigureOut">
              <a:rPr lang="sk-SK" smtClean="0"/>
              <a:pPr/>
              <a:t>27. 2. 2012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75C8-2439-40AE-93BC-E25E60B3A75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FEA8-4FAB-4350-AAAC-21544B8975A8}" type="datetimeFigureOut">
              <a:rPr lang="sk-SK" smtClean="0"/>
              <a:pPr/>
              <a:t>27. 2. 2012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75C8-2439-40AE-93BC-E25E60B3A75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FEA8-4FAB-4350-AAAC-21544B8975A8}" type="datetimeFigureOut">
              <a:rPr lang="sk-SK" smtClean="0"/>
              <a:pPr/>
              <a:t>27. 2. 2012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75C8-2439-40AE-93BC-E25E60B3A75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FEA8-4FAB-4350-AAAC-21544B8975A8}" type="datetimeFigureOut">
              <a:rPr lang="sk-SK" smtClean="0"/>
              <a:pPr/>
              <a:t>27. 2. 2012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75C8-2439-40AE-93BC-E25E60B3A75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FEA8-4FAB-4350-AAAC-21544B8975A8}" type="datetimeFigureOut">
              <a:rPr lang="sk-SK" smtClean="0"/>
              <a:pPr/>
              <a:t>27. 2. 2012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75C8-2439-40AE-93BC-E25E60B3A75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FEA8-4FAB-4350-AAAC-21544B8975A8}" type="datetimeFigureOut">
              <a:rPr lang="sk-SK" smtClean="0"/>
              <a:pPr/>
              <a:t>27. 2. 2012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75C8-2439-40AE-93BC-E25E60B3A75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FEA8-4FAB-4350-AAAC-21544B8975A8}" type="datetimeFigureOut">
              <a:rPr lang="sk-SK" smtClean="0"/>
              <a:pPr/>
              <a:t>27. 2. 2012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75C8-2439-40AE-93BC-E25E60B3A75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FEA8-4FAB-4350-AAAC-21544B8975A8}" type="datetimeFigureOut">
              <a:rPr lang="sk-SK" smtClean="0"/>
              <a:pPr/>
              <a:t>27. 2. 2012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E75C8-2439-40AE-93BC-E25E60B3A75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BFEA8-4FAB-4350-AAAC-21544B8975A8}" type="datetimeFigureOut">
              <a:rPr lang="sk-SK" smtClean="0"/>
              <a:pPr/>
              <a:t>27. 2. 2012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E75C8-2439-40AE-93BC-E25E60B3A75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Konkurencia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Konkurencia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stav </a:t>
            </a:r>
            <a:r>
              <a:rPr lang="sk-SK" dirty="0" smtClean="0"/>
              <a:t>na trhu, kde je väčší </a:t>
            </a:r>
            <a:r>
              <a:rPr lang="sk-SK" dirty="0" smtClean="0"/>
              <a:t>počet trhových subjektov , ktoré sa snažia </a:t>
            </a:r>
            <a:r>
              <a:rPr lang="sk-SK" dirty="0" smtClean="0"/>
              <a:t>dosiahnuť maximálny úžitok</a:t>
            </a:r>
            <a:r>
              <a:rPr lang="sk-SK" dirty="0" smtClean="0"/>
              <a:t>, pričom </a:t>
            </a:r>
            <a:r>
              <a:rPr lang="sk-SK" dirty="0" smtClean="0"/>
              <a:t>trh je </a:t>
            </a:r>
            <a:r>
              <a:rPr lang="sk-SK" dirty="0" smtClean="0"/>
              <a:t>viac, či menej otvorený pre </a:t>
            </a:r>
            <a:r>
              <a:rPr lang="sk-SK" dirty="0" smtClean="0"/>
              <a:t>vstup </a:t>
            </a:r>
            <a:r>
              <a:rPr lang="sk-SK" dirty="0" smtClean="0"/>
              <a:t>nových konkurentov</a:t>
            </a:r>
          </a:p>
          <a:p>
            <a:endParaRPr lang="sk-SK" dirty="0" smtClean="0"/>
          </a:p>
          <a:p>
            <a:endParaRPr lang="sk-SK" dirty="0"/>
          </a:p>
        </p:txBody>
      </p:sp>
      <p:pic>
        <p:nvPicPr>
          <p:cNvPr id="5" name="Obrázok 4" descr="konkurenci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3861048"/>
            <a:ext cx="4038600" cy="26955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 descr="Pepsi_vs_Coca_cola_by_Attarz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3501008"/>
            <a:ext cx="3810000" cy="28575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r>
              <a:rPr lang="sk-SK" dirty="0" smtClean="0"/>
              <a:t>Členenie konkurencie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268760"/>
            <a:ext cx="8507288" cy="511256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sz="2800" b="1" dirty="0" smtClean="0"/>
              <a:t>Konkurencia na strane dopytu </a:t>
            </a:r>
            <a:r>
              <a:rPr lang="sk-SK" sz="2800" b="1" dirty="0" smtClean="0"/>
              <a:t> - </a:t>
            </a:r>
          </a:p>
          <a:p>
            <a:pPr>
              <a:buNone/>
            </a:pPr>
            <a:r>
              <a:rPr lang="sk-SK" sz="2800" dirty="0" smtClean="0"/>
              <a:t>snaha </a:t>
            </a:r>
            <a:r>
              <a:rPr lang="sk-SK" sz="2800" dirty="0" smtClean="0"/>
              <a:t>spotrebiteľov maximalizovať </a:t>
            </a:r>
            <a:endParaRPr lang="sk-SK" sz="2800" dirty="0" smtClean="0"/>
          </a:p>
          <a:p>
            <a:pPr>
              <a:buNone/>
            </a:pPr>
            <a:r>
              <a:rPr lang="sk-SK" sz="2800" dirty="0" smtClean="0"/>
              <a:t>svoj </a:t>
            </a:r>
            <a:r>
              <a:rPr lang="sk-SK" sz="2800" dirty="0" smtClean="0"/>
              <a:t>úžitok, t.j. kúpiť čo </a:t>
            </a:r>
            <a:r>
              <a:rPr lang="sk-SK" sz="2800" dirty="0" smtClean="0"/>
              <a:t>najlacnejšie,</a:t>
            </a:r>
          </a:p>
          <a:p>
            <a:pPr>
              <a:buNone/>
            </a:pPr>
            <a:r>
              <a:rPr lang="sk-SK" sz="2800" dirty="0" smtClean="0"/>
              <a:t>získať nedostatkový tovar.</a:t>
            </a:r>
          </a:p>
          <a:p>
            <a:endParaRPr lang="sk-SK" sz="2800" dirty="0" smtClean="0"/>
          </a:p>
          <a:p>
            <a:pPr>
              <a:buNone/>
            </a:pPr>
            <a:r>
              <a:rPr lang="sk-SK" sz="2800" b="1" dirty="0" smtClean="0"/>
              <a:t>                                                    </a:t>
            </a:r>
            <a:r>
              <a:rPr lang="sk-SK" sz="3000" b="1" dirty="0" smtClean="0"/>
              <a:t>Konkurencia </a:t>
            </a:r>
            <a:r>
              <a:rPr lang="sk-SK" sz="3000" b="1" dirty="0" smtClean="0"/>
              <a:t>na </a:t>
            </a:r>
            <a:r>
              <a:rPr lang="sk-SK" sz="3000" b="1" dirty="0" smtClean="0"/>
              <a:t>strane</a:t>
            </a:r>
          </a:p>
          <a:p>
            <a:pPr>
              <a:buNone/>
            </a:pPr>
            <a:r>
              <a:rPr lang="sk-SK" sz="3000" b="1" dirty="0" smtClean="0"/>
              <a:t> </a:t>
            </a:r>
            <a:r>
              <a:rPr lang="sk-SK" sz="3000" b="1" dirty="0" smtClean="0"/>
              <a:t>                                               ponuky - </a:t>
            </a:r>
            <a:r>
              <a:rPr lang="sk-SK" sz="3000" dirty="0" smtClean="0"/>
              <a:t>snaha </a:t>
            </a:r>
            <a:r>
              <a:rPr lang="sk-SK" sz="3000" dirty="0" smtClean="0"/>
              <a:t>výrobcov </a:t>
            </a:r>
            <a:endParaRPr lang="sk-SK" sz="3000" dirty="0" smtClean="0"/>
          </a:p>
          <a:p>
            <a:pPr>
              <a:buNone/>
            </a:pPr>
            <a:r>
              <a:rPr lang="sk-SK" sz="3000" dirty="0" smtClean="0"/>
              <a:t>	</a:t>
            </a:r>
            <a:r>
              <a:rPr lang="sk-SK" sz="3000" dirty="0" smtClean="0"/>
              <a:t>				   maximalizovať svoj </a:t>
            </a:r>
            <a:r>
              <a:rPr lang="sk-SK" sz="3000" dirty="0" smtClean="0"/>
              <a:t>zisk, </a:t>
            </a:r>
            <a:r>
              <a:rPr lang="sk-SK" sz="3000" dirty="0" smtClean="0"/>
              <a:t>t.j.</a:t>
            </a:r>
          </a:p>
          <a:p>
            <a:pPr>
              <a:buNone/>
            </a:pPr>
            <a:r>
              <a:rPr lang="sk-SK" sz="3000" dirty="0" smtClean="0"/>
              <a:t>	</a:t>
            </a:r>
            <a:r>
              <a:rPr lang="sk-SK" sz="3000" dirty="0" smtClean="0"/>
              <a:t>				   </a:t>
            </a:r>
            <a:r>
              <a:rPr lang="sk-SK" sz="3000" b="1" dirty="0" smtClean="0"/>
              <a:t>predať </a:t>
            </a:r>
            <a:r>
              <a:rPr lang="sk-SK" sz="3000" b="1" dirty="0" smtClean="0"/>
              <a:t>čo </a:t>
            </a:r>
            <a:r>
              <a:rPr lang="sk-SK" sz="3000" b="1" dirty="0" smtClean="0"/>
              <a:t>najviac výrobkov,</a:t>
            </a:r>
          </a:p>
          <a:p>
            <a:pPr>
              <a:buNone/>
            </a:pPr>
            <a:r>
              <a:rPr lang="sk-SK" sz="3000" b="1" dirty="0" smtClean="0"/>
              <a:t>	</a:t>
            </a:r>
            <a:r>
              <a:rPr lang="sk-SK" sz="3000" b="1" dirty="0" smtClean="0"/>
              <a:t>				  </a:t>
            </a:r>
            <a:r>
              <a:rPr lang="sk-SK" sz="3000" dirty="0" smtClean="0"/>
              <a:t> </a:t>
            </a:r>
            <a:r>
              <a:rPr lang="sk-SK" sz="3000" dirty="0" smtClean="0"/>
              <a:t>resp. minimalizovať </a:t>
            </a:r>
            <a:endParaRPr lang="sk-SK" sz="3000" dirty="0" smtClean="0"/>
          </a:p>
          <a:p>
            <a:pPr>
              <a:buNone/>
            </a:pPr>
            <a:r>
              <a:rPr lang="sk-SK" sz="3000" dirty="0" smtClean="0"/>
              <a:t>	</a:t>
            </a:r>
            <a:r>
              <a:rPr lang="sk-SK" sz="3000" dirty="0" smtClean="0"/>
              <a:t>				   výrobné náklady.</a:t>
            </a:r>
            <a:endParaRPr lang="sk-SK" sz="3000" dirty="0" smtClean="0"/>
          </a:p>
          <a:p>
            <a:endParaRPr lang="sk-SK" dirty="0"/>
          </a:p>
        </p:txBody>
      </p:sp>
      <p:pic>
        <p:nvPicPr>
          <p:cNvPr id="4" name="Obrázok 3" descr="tamagoči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84168" y="1196752"/>
            <a:ext cx="2505968" cy="19364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476672"/>
            <a:ext cx="8229600" cy="94096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3600" dirty="0" smtClean="0">
                <a:latin typeface="+mj-lt"/>
                <a:ea typeface="+mj-ea"/>
                <a:cs typeface="+mj-cs"/>
              </a:rPr>
              <a:t>Konkurencia na strane ponuky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Formy: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cenová  - </a:t>
            </a: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dobrovoľné znižovanie cien v snahe prilákať ďalších spotrebiteľov a ovládnuť trh (odstaviť konkurenciu).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necenová </a:t>
            </a: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snaha</a:t>
            </a:r>
            <a:r>
              <a:rPr kumimoji="0" lang="sk-SK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získať spotrebiteľa inak ako znižovaním cien</a:t>
            </a:r>
          </a:p>
          <a:p>
            <a:pPr marL="800100" lvl="1" indent="-342900">
              <a:spcBef>
                <a:spcPts val="1200"/>
              </a:spcBef>
              <a:buFont typeface="Arial" pitchFamily="34" charset="0"/>
              <a:buChar char="•"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zvyšovanie kvality technických parametrov výrobkov, </a:t>
            </a:r>
          </a:p>
          <a:p>
            <a:pPr marL="800100" lvl="1" indent="-342900">
              <a:spcBef>
                <a:spcPts val="1200"/>
              </a:spcBef>
              <a:buFont typeface="Arial" pitchFamily="34" charset="0"/>
              <a:buChar char="•"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inovácie, </a:t>
            </a:r>
          </a:p>
          <a:p>
            <a:pPr marL="800100" lvl="1" indent="-342900">
              <a:spcBef>
                <a:spcPts val="1200"/>
              </a:spcBef>
              <a:buFont typeface="Arial" pitchFamily="34" charset="0"/>
              <a:buChar char="•"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dodatočné služby, </a:t>
            </a:r>
          </a:p>
          <a:p>
            <a:pPr marL="800100" lvl="1" indent="-342900">
              <a:spcBef>
                <a:spcPts val="1200"/>
              </a:spcBef>
              <a:buFont typeface="Arial" pitchFamily="34" charset="0"/>
              <a:buChar char="•"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platobné podmienky, </a:t>
            </a:r>
          </a:p>
          <a:p>
            <a:pPr marL="800100" lvl="1" indent="-342900">
              <a:spcBef>
                <a:spcPts val="1200"/>
              </a:spcBef>
              <a:buFont typeface="Arial" pitchFamily="34" charset="0"/>
              <a:buChar char="•"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obaly, reklama, priemyselná špionáž a pod.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sk-SK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7544" y="476672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3600" dirty="0" smtClean="0">
                <a:latin typeface="+mj-lt"/>
                <a:ea typeface="+mj-ea"/>
                <a:cs typeface="+mj-cs"/>
              </a:rPr>
              <a:t>Konkurencia podľa podmienok na trhu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dokonalá</a:t>
            </a:r>
            <a:r>
              <a:rPr kumimoji="0" lang="sk-SK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konkurencia </a:t>
            </a: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pri ktorej majú všetci výrobcovia/</a:t>
            </a:r>
            <a:r>
              <a:rPr kumimoji="0" lang="sk-SK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predajcovia rovnaké výrobky  a rovnaké podmienky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- existuje  v nej neohraničený počet predávajúcich a kupujúcich, </a:t>
            </a:r>
            <a:r>
              <a:rPr kumimoji="0" lang="sk-SK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nikto</a:t>
            </a: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z nich </a:t>
            </a:r>
            <a:r>
              <a:rPr kumimoji="0" lang="sk-SK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nie je schopný ovplyvniť cenu</a:t>
            </a: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- všetci majú všetky potrebné informácie o trhu, existuje ľahký vstup a výstup z trhu</a:t>
            </a:r>
            <a:r>
              <a:rPr kumimoji="0" lang="sk-SK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(posledná ⅓ 19. stor.)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k-SK" sz="2400" dirty="0" smtClean="0"/>
              <a:t>      - v súčasnosti neexistuje, približuje sa  k tomu obchodovanie na  burze</a:t>
            </a:r>
            <a:endParaRPr kumimoji="0" lang="sk-SK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nedokonalá</a:t>
            </a:r>
            <a:r>
              <a:rPr kumimoji="0" lang="sk-SK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konkurencia </a:t>
            </a: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kumimoji="0" lang="sk-SK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 určitý druh výrobkov vyrába ohraničený počet výrobcov, ktorí </a:t>
            </a:r>
            <a:r>
              <a:rPr kumimoji="0" lang="sk-SK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majú možnosť ovplyvňovať ceny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sk-SK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smtClean="0"/>
              <a:t>Nedokonalá </a:t>
            </a:r>
            <a:r>
              <a:rPr lang="sk-SK" sz="3600" dirty="0" smtClean="0"/>
              <a:t>konkurencia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sk-SK" b="1" smtClean="0"/>
              <a:t>monopolistická konkurencia</a:t>
            </a:r>
          </a:p>
          <a:p>
            <a:pPr marL="514350" indent="-514350">
              <a:buNone/>
            </a:pPr>
            <a:endParaRPr lang="sk-SK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96</Words>
  <Application>Microsoft Office PowerPoint</Application>
  <PresentationFormat>Prezentácia na obrazovke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Motív Office</vt:lpstr>
      <vt:lpstr>Konkurencia</vt:lpstr>
      <vt:lpstr>Konkurencia</vt:lpstr>
      <vt:lpstr>Členenie konkurencie</vt:lpstr>
      <vt:lpstr>Snímka 4</vt:lpstr>
      <vt:lpstr>Snímka 5</vt:lpstr>
      <vt:lpstr>Nedokonalá konkurencia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Konkurencia</dc:title>
  <dc:creator>lenovo_ntb</dc:creator>
  <cp:lastModifiedBy>lenovo_ntb</cp:lastModifiedBy>
  <cp:revision>12</cp:revision>
  <dcterms:created xsi:type="dcterms:W3CDTF">2012-02-25T21:23:01Z</dcterms:created>
  <dcterms:modified xsi:type="dcterms:W3CDTF">2012-02-27T19:40:58Z</dcterms:modified>
</cp:coreProperties>
</file>